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0" r:id="rId20"/>
    <p:sldId id="281" r:id="rId21"/>
    <p:sldId id="271" r:id="rId22"/>
    <p:sldId id="272" r:id="rId23"/>
    <p:sldId id="278" r:id="rId24"/>
    <p:sldId id="273" r:id="rId25"/>
    <p:sldId id="279" r:id="rId26"/>
    <p:sldId id="282" r:id="rId27"/>
    <p:sldId id="283" r:id="rId28"/>
    <p:sldId id="274" r:id="rId29"/>
    <p:sldId id="275" r:id="rId30"/>
    <p:sldId id="276" r:id="rId31"/>
    <p:sldId id="277" r:id="rId32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publicação numa rede social&#10;&#10;Descrição gerada automatica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133912"/>
            <a:ext cx="21406605" cy="7448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4" name="Imagem 1"/>
          <p:cNvPicPr/>
          <p:nvPr/>
        </p:nvPicPr>
        <p:blipFill>
          <a:blip r:embed="rId3"/>
          <a:stretch>
            <a:fillRect/>
          </a:stretch>
        </p:blipFill>
        <p:spPr>
          <a:xfrm>
            <a:off x="2018160" y="3551400"/>
            <a:ext cx="13866120" cy="88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8" name="Imagem 2"/>
          <p:cNvPicPr/>
          <p:nvPr/>
        </p:nvPicPr>
        <p:blipFill>
          <a:blip r:embed="rId3"/>
          <a:stretch>
            <a:fillRect/>
          </a:stretch>
        </p:blipFill>
        <p:spPr>
          <a:xfrm>
            <a:off x="8207640" y="293760"/>
            <a:ext cx="10132560" cy="1334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 smtClean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 smtClean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9" name="Group 3"/>
          <p:cNvGrpSpPr/>
          <p:nvPr/>
        </p:nvGrpSpPr>
        <p:grpSpPr>
          <a:xfrm>
            <a:off x="7098120" y="0"/>
            <a:ext cx="17279280" cy="13493880"/>
            <a:chOff x="7098120" y="0"/>
            <a:chExt cx="17279280" cy="13493880"/>
          </a:xfrm>
        </p:grpSpPr>
        <p:pic>
          <p:nvPicPr>
            <p:cNvPr id="310" name="Imagem 2"/>
            <p:cNvPicPr/>
            <p:nvPr/>
          </p:nvPicPr>
          <p:blipFill>
            <a:blip r:embed="rId3"/>
            <a:srcRect b="73637"/>
            <a:stretch>
              <a:fillRect/>
            </a:stretch>
          </p:blipFill>
          <p:spPr>
            <a:xfrm>
              <a:off x="7098120" y="0"/>
              <a:ext cx="17279280" cy="811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"/>
            <p:cNvPicPr/>
            <p:nvPr/>
          </p:nvPicPr>
          <p:blipFill>
            <a:blip r:embed="rId4"/>
            <a:srcRect t="26669" b="55870"/>
            <a:stretch>
              <a:fillRect/>
            </a:stretch>
          </p:blipFill>
          <p:spPr>
            <a:xfrm>
              <a:off x="7098120" y="8118360"/>
              <a:ext cx="17279280" cy="53755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 smtClean="0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 smtClean="0">
                <a:solidFill>
                  <a:srgbClr val="55460A"/>
                </a:solidFill>
                <a:latin typeface="Lato Black"/>
                <a:ea typeface="Lato Black"/>
              </a:rPr>
              <a:t> Local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0" y="3617769"/>
            <a:ext cx="15370200" cy="85914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 smtClean="0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 smtClean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 smtClean="0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 smtClean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>
            <a:fillRect/>
          </a:stretch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Tricentis identificou 606 falhas em sistema de 314 companhias, que impactaram 3,7 bilhões de pessoas e resultaram em US$ 1,7 trilhões em perdas financeiras.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2583600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1429200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487</Words>
  <Application>Microsoft Office PowerPoint</Application>
  <PresentationFormat>Personalizar</PresentationFormat>
  <Paragraphs>128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28</vt:i4>
      </vt:variant>
    </vt:vector>
  </HeadingPairs>
  <TitlesOfParts>
    <vt:vector size="44" baseType="lpstr">
      <vt:lpstr>Arial</vt:lpstr>
      <vt:lpstr>DejaVu Sans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Source Sans Pro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Aluno</cp:lastModifiedBy>
  <cp:revision>9352</cp:revision>
  <dcterms:created xsi:type="dcterms:W3CDTF">2019-10-26T01:43:11Z</dcterms:created>
  <dcterms:modified xsi:type="dcterms:W3CDTF">2019-11-06T21:38:29Z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